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76"/>
  </p:normalViewPr>
  <p:slideViewPr>
    <p:cSldViewPr snapToGrid="0" snapToObjects="1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AFCD3A-0619-0541-83F4-21DF9D3CA9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A390706-57D4-D94D-AC49-8162FC60F9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9A1E4C1-809D-4A49-9365-2025C318C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9465A1A-1F24-DF42-8108-72D0A9354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EF3FDEE-422E-724B-AD43-755324D7B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4157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76CA2C-E9B8-B243-85F3-B7BE10550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EAEF7C2-007E-814A-8BE5-AA74F413E4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11FC8D-1B0E-7F4B-8D41-AA6710923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7A0A853-328A-BF4B-A0B0-82BBDE08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6EEDCC5-700C-8C44-9D1B-AFF2702D3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18313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0AB683CD-A95E-134B-B2EA-6502F98105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DEDD8AE-04BD-4B40-A2E9-8A4D580E51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DF5D4C-89E5-1243-98CA-E50A92664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1A4C9BA-A39E-4A46-A9F4-5E4BD6233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56E2BD0-30B1-C341-83D7-DA3C29CE7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3323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A772CE8-ECAD-EF4C-ADA4-254E2657F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C25365C-9F82-5347-884C-A76E5470E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53F3782-EF50-3543-B563-246A278D4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8E7BA60-BE6D-E34C-B8F9-F2E3CFFE2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C2D55D7-B0B5-C04E-90E3-B6C6C2530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6818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6F29BA-63DA-664B-BFDC-D0B829B1B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0E81AEC-0289-DD4F-B584-1FB3E6F42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C660494-B981-4E4E-AA19-53148317D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A9B313-D9DF-744D-95F3-BB80A0D1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8C4E58-7D53-3E44-B23D-B29EF01B2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1799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27D174-DB32-CD49-92EF-D0780A6AA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A7A85DE-7AB0-EE44-AA82-B74AD5F54B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88C0C7A-0DA5-254E-9FD8-548236D82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3A14019-FF64-4E46-BC7A-F47FD2451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3CCBD17-953A-2E45-A3D5-EE3E735EF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FBEA3DE-A73C-0446-81F8-97BFAC165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51004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087910-BF70-0E4C-B627-7B2DB843E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3A1A574-8629-634C-935B-52332206D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A6E4C2D-305B-6242-AAFE-2E88B2E4AB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882144FA-E162-6C46-BA6F-5E0EC3E62E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D74C74B-4C06-7B47-816B-73E7E709C3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D741A674-BAD7-B34A-91AA-928F3F7E4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0FAB1DF6-BAC9-004B-8C79-805C74064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57963863-705A-1244-9A58-4817BB730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6817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B63C64-CFA2-274C-8B08-696CC4C4B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973B26A-3B63-1F46-A354-A1D1C1EDF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4CDC31BE-1EDA-7848-B407-3E35494076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C4E7C8C-4A2B-4946-BC40-6EED2BB2C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0539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3C2B502-5371-AC45-BCD5-27C92AFB5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B1988C3-047F-794E-83B7-EC92D4B4B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704C96A-F48A-574D-A200-BC38B73B9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3951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AE7152-D6B3-CE40-AB42-85B6DA068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00571F9-C6AA-D04A-80BA-3AEE63615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3FE5386-6C8A-3544-86CC-1381C330E9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D1F55BA-8B3E-F241-89CA-DCB0F9A4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BF30621-2CD3-BA41-810B-679407A1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1D4115E-444E-1F45-9431-78B724965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0168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80DC79-640E-364A-ADC1-16E3FD9AD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7538431-7012-EF4B-A990-55BC6DCA2D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2D42F46-C5E9-E74E-96DB-5DBE2B176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E58C2E6-554D-DF4B-8D47-09A9FB918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6FB38CB-B0F5-E342-A52B-692538F13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E2F7662-8671-0A46-89A8-A313603C2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238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47AFCA0-0082-A542-960C-37AFA9F6D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BB51B6F-2997-F240-A9DC-8F282EA1A0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B89DFD6-51AF-2A4B-BBE4-75F0533DDA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2D4DE-AB71-8141-8BA8-5FA0F860CE1B}" type="datetimeFigureOut">
              <a:rPr kumimoji="1" lang="ja-JP" altLang="en-US" smtClean="0"/>
              <a:t>2021/12/26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61F8A9-936D-C442-B6D8-CEEF5089A3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92530E6-D544-A848-8A46-F50811E98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591D2-E931-C04F-8933-316FA18A4CD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3737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3E60C6D-4E85-4E14-BCDF-BF15C241F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D82E635-3730-8045-8FD7-8103D7749C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573" y="3008307"/>
            <a:ext cx="673565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altLang="ja-JP" sz="4400" dirty="0">
                <a:latin typeface="MS Gothic" panose="020B0609070205080204" pitchFamily="49" charset="-128"/>
                <a:ea typeface="MS Gothic" panose="020B0609070205080204" pitchFamily="49" charset="-128"/>
              </a:rPr>
              <a:t>AI×</a:t>
            </a:r>
            <a:r>
              <a:rPr lang="ja-JP" altLang="en-US" sz="4400">
                <a:latin typeface="MS Gothic" panose="020B0609070205080204" pitchFamily="49" charset="-128"/>
                <a:ea typeface="MS Gothic" panose="020B0609070205080204" pitchFamily="49" charset="-128"/>
              </a:rPr>
              <a:t>フィットネス</a:t>
            </a:r>
            <a:r>
              <a:rPr lang="en-US" altLang="ja-JP" sz="4400" dirty="0">
                <a:latin typeface="MS Gothic" panose="020B0609070205080204" pitchFamily="49" charset="-128"/>
                <a:ea typeface="MS Gothic" panose="020B0609070205080204" pitchFamily="49" charset="-128"/>
              </a:rPr>
              <a:t>×SaaS</a:t>
            </a:r>
            <a:endParaRPr kumimoji="1" lang="en-US" altLang="ja-JP" sz="4400" dirty="0"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pic>
        <p:nvPicPr>
          <p:cNvPr id="5" name="図 4" descr="ロゴ&#10;&#10;低い精度で自動的に生成された説明">
            <a:extLst>
              <a:ext uri="{FF2B5EF4-FFF2-40B4-BE49-F238E27FC236}">
                <a16:creationId xmlns:a16="http://schemas.microsoft.com/office/drawing/2014/main" id="{5D41BC6D-B312-6A4E-8ECD-3FA6EB2CF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013" y="1134446"/>
            <a:ext cx="4555700" cy="1150316"/>
          </a:xfrm>
          <a:custGeom>
            <a:avLst/>
            <a:gdLst/>
            <a:ahLst/>
            <a:cxnLst/>
            <a:rect l="l" t="t" r="r" b="b"/>
            <a:pathLst>
              <a:path w="4555700" h="2733294">
                <a:moveTo>
                  <a:pt x="82217" y="0"/>
                </a:moveTo>
                <a:lnTo>
                  <a:pt x="4473483" y="0"/>
                </a:lnTo>
                <a:cubicBezTo>
                  <a:pt x="4518890" y="0"/>
                  <a:pt x="4555700" y="36810"/>
                  <a:pt x="4555700" y="82217"/>
                </a:cubicBezTo>
                <a:lnTo>
                  <a:pt x="4555700" y="2651077"/>
                </a:lnTo>
                <a:cubicBezTo>
                  <a:pt x="4555700" y="2696484"/>
                  <a:pt x="4518890" y="2733294"/>
                  <a:pt x="4473483" y="2733294"/>
                </a:cubicBezTo>
                <a:lnTo>
                  <a:pt x="82217" y="2733294"/>
                </a:lnTo>
                <a:cubicBezTo>
                  <a:pt x="36810" y="2733294"/>
                  <a:pt x="0" y="2696484"/>
                  <a:pt x="0" y="2651077"/>
                </a:cubicBezTo>
                <a:lnTo>
                  <a:pt x="0" y="82217"/>
                </a:lnTo>
                <a:cubicBezTo>
                  <a:pt x="0" y="36810"/>
                  <a:pt x="36810" y="0"/>
                  <a:pt x="82217" y="0"/>
                </a:cubicBezTo>
                <a:close/>
              </a:path>
            </a:pathLst>
          </a:cu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D42D292-4C48-479B-9E59-E29CD9871C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図 7" descr="白い壁の前に立つ男性たち&#10;&#10;低い精度で自動的に生成された説明">
            <a:extLst>
              <a:ext uri="{FF2B5EF4-FFF2-40B4-BE49-F238E27FC236}">
                <a16:creationId xmlns:a16="http://schemas.microsoft.com/office/drawing/2014/main" id="{6E1F5566-77C6-B543-A0E2-F2F21B947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0157" y="549259"/>
            <a:ext cx="4812520" cy="3212358"/>
          </a:xfrm>
          <a:custGeom>
            <a:avLst/>
            <a:gdLst/>
            <a:ahLst/>
            <a:cxnLst/>
            <a:rect l="l" t="t" r="r" b="b"/>
            <a:pathLst>
              <a:path w="4438338" h="2323972">
                <a:moveTo>
                  <a:pt x="69905" y="0"/>
                </a:moveTo>
                <a:lnTo>
                  <a:pt x="4368433" y="0"/>
                </a:lnTo>
                <a:cubicBezTo>
                  <a:pt x="4407040" y="0"/>
                  <a:pt x="4438338" y="31298"/>
                  <a:pt x="4438338" y="69905"/>
                </a:cubicBezTo>
                <a:lnTo>
                  <a:pt x="4438338" y="2254067"/>
                </a:lnTo>
                <a:cubicBezTo>
                  <a:pt x="4438338" y="2292674"/>
                  <a:pt x="4407040" y="2323972"/>
                  <a:pt x="4368433" y="2323972"/>
                </a:cubicBezTo>
                <a:lnTo>
                  <a:pt x="69905" y="2323972"/>
                </a:lnTo>
                <a:cubicBezTo>
                  <a:pt x="31298" y="2323972"/>
                  <a:pt x="0" y="2292674"/>
                  <a:pt x="0" y="2254067"/>
                </a:cubicBezTo>
                <a:lnTo>
                  <a:pt x="0" y="69905"/>
                </a:lnTo>
                <a:cubicBezTo>
                  <a:pt x="0" y="31298"/>
                  <a:pt x="31298" y="0"/>
                  <a:pt x="69905" y="0"/>
                </a:cubicBezTo>
                <a:close/>
              </a:path>
            </a:pathLst>
          </a:custGeom>
        </p:spPr>
      </p:pic>
      <p:sp>
        <p:nvSpPr>
          <p:cNvPr id="6" name="タイトル 1">
            <a:extLst>
              <a:ext uri="{FF2B5EF4-FFF2-40B4-BE49-F238E27FC236}">
                <a16:creationId xmlns:a16="http://schemas.microsoft.com/office/drawing/2014/main" id="{F7599C81-7160-7447-8BFF-B8079F3B86D8}"/>
              </a:ext>
            </a:extLst>
          </p:cNvPr>
          <p:cNvSpPr txBox="1">
            <a:spLocks/>
          </p:cNvSpPr>
          <p:nvPr/>
        </p:nvSpPr>
        <p:spPr>
          <a:xfrm>
            <a:off x="600075" y="4485162"/>
            <a:ext cx="1091260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altLang="ja-JP" sz="4000" u="sng" dirty="0">
                <a:latin typeface="+mn-lt"/>
                <a:ea typeface="+mn-ea"/>
                <a:cs typeface="+mn-cs"/>
              </a:rPr>
              <a:t>IPO</a:t>
            </a:r>
            <a:r>
              <a:rPr lang="ja-JP" altLang="en-US" sz="4000" u="sng">
                <a:latin typeface="+mn-lt"/>
                <a:ea typeface="+mn-ea"/>
                <a:cs typeface="+mn-cs"/>
              </a:rPr>
              <a:t>を目指すスタートアップで</a:t>
            </a:r>
            <a:endParaRPr lang="en-US" altLang="ja-JP" sz="4000" u="sng" dirty="0">
              <a:latin typeface="+mn-lt"/>
              <a:ea typeface="+mn-ea"/>
              <a:cs typeface="+mn-cs"/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ja-JP" altLang="en-US" sz="4000" u="sng">
                <a:latin typeface="+mn-lt"/>
                <a:ea typeface="+mn-ea"/>
                <a:cs typeface="+mn-cs"/>
              </a:rPr>
              <a:t>エンジニア（</a:t>
            </a:r>
            <a:r>
              <a:rPr lang="en-US" altLang="ja-JP" sz="4000" u="sng" dirty="0">
                <a:latin typeface="+mn-lt"/>
                <a:ea typeface="+mn-ea"/>
                <a:cs typeface="+mn-cs"/>
              </a:rPr>
              <a:t>PM</a:t>
            </a:r>
            <a:r>
              <a:rPr lang="ja-JP" altLang="en-US" sz="4000" u="sng">
                <a:latin typeface="+mn-lt"/>
                <a:ea typeface="+mn-ea"/>
                <a:cs typeface="+mn-cs"/>
              </a:rPr>
              <a:t>候補）として働きませんか？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533DF362-939D-4EEE-8DC4-6B54607E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95198">
            <a:off x="1539683" y="162676"/>
            <a:ext cx="4083433" cy="4083433"/>
          </a:xfrm>
          <a:prstGeom prst="arc">
            <a:avLst>
              <a:gd name="adj1" fmla="val 17445962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912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4CC21F94-5900-EE49-9761-AD8AE61D44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ja-JP" altLang="en-US"/>
          </a:p>
        </p:txBody>
      </p:sp>
      <p:pic>
        <p:nvPicPr>
          <p:cNvPr id="8" name="図 7" descr="ダイアグラム, テキスト&#10;&#10;自動的に生成された説明">
            <a:extLst>
              <a:ext uri="{FF2B5EF4-FFF2-40B4-BE49-F238E27FC236}">
                <a16:creationId xmlns:a16="http://schemas.microsoft.com/office/drawing/2014/main" id="{05F26FF4-4242-2F4E-AFB3-9CA109F34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8966"/>
            <a:ext cx="9690100" cy="6460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865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20</Words>
  <Application>Microsoft Macintosh PowerPoint</Application>
  <PresentationFormat>ワイド画面</PresentationFormat>
  <Paragraphs>3</Paragraphs>
  <Slides>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MS Gothic</vt:lpstr>
      <vt:lpstr>游ゴシック</vt:lpstr>
      <vt:lpstr>游ゴシック Light</vt:lpstr>
      <vt:lpstr>Arial</vt:lpstr>
      <vt:lpstr>Office テーマ</vt:lpstr>
      <vt:lpstr>AI×フィットネス×SaaS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AI×フィットネス×SaaS</dc:title>
  <dc:creator>渡邉 昂希</dc:creator>
  <cp:lastModifiedBy>渡邉 昂希</cp:lastModifiedBy>
  <cp:revision>1</cp:revision>
  <dcterms:created xsi:type="dcterms:W3CDTF">2021-12-26T05:23:24Z</dcterms:created>
  <dcterms:modified xsi:type="dcterms:W3CDTF">2021-12-26T05:31:59Z</dcterms:modified>
</cp:coreProperties>
</file>

<file path=docProps/thumbnail.jpeg>
</file>